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307" r:id="rId3"/>
    <p:sldId id="308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04"/>
  </p:normalViewPr>
  <p:slideViewPr>
    <p:cSldViewPr snapToGrid="0">
      <p:cViewPr varScale="1">
        <p:scale>
          <a:sx n="90" d="100"/>
          <a:sy n="90" d="100"/>
        </p:scale>
        <p:origin x="88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7D54-7796-489E-B75F-A1140D012B4B}" type="datetimeFigureOut">
              <a:rPr lang="es-ES" smtClean="0"/>
              <a:pPr/>
              <a:t>7/12/17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EC51-F8E0-42A0-B8E4-3EEF7B37B16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422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7D54-7796-489E-B75F-A1140D012B4B}" type="datetimeFigureOut">
              <a:rPr lang="es-ES" smtClean="0"/>
              <a:pPr/>
              <a:t>7/12/17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EC51-F8E0-42A0-B8E4-3EEF7B37B16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313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7D54-7796-489E-B75F-A1140D012B4B}" type="datetimeFigureOut">
              <a:rPr lang="es-ES" smtClean="0"/>
              <a:pPr/>
              <a:t>7/12/17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EC51-F8E0-42A0-B8E4-3EEF7B37B16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0711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7D54-7796-489E-B75F-A1140D012B4B}" type="datetimeFigureOut">
              <a:rPr lang="es-ES" smtClean="0"/>
              <a:pPr/>
              <a:t>7/12/17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EC51-F8E0-42A0-B8E4-3EEF7B37B16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2615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7D54-7796-489E-B75F-A1140D012B4B}" type="datetimeFigureOut">
              <a:rPr lang="es-ES" smtClean="0"/>
              <a:pPr/>
              <a:t>7/12/17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EC51-F8E0-42A0-B8E4-3EEF7B37B16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5468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7D54-7796-489E-B75F-A1140D012B4B}" type="datetimeFigureOut">
              <a:rPr lang="es-ES" smtClean="0"/>
              <a:pPr/>
              <a:t>7/12/17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EC51-F8E0-42A0-B8E4-3EEF7B37B16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4916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7D54-7796-489E-B75F-A1140D012B4B}" type="datetimeFigureOut">
              <a:rPr lang="es-ES" smtClean="0"/>
              <a:pPr/>
              <a:t>7/12/17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EC51-F8E0-42A0-B8E4-3EEF7B37B16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18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7D54-7796-489E-B75F-A1140D012B4B}" type="datetimeFigureOut">
              <a:rPr lang="es-ES" smtClean="0"/>
              <a:pPr/>
              <a:t>7/12/17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EC51-F8E0-42A0-B8E4-3EEF7B37B16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47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7D54-7796-489E-B75F-A1140D012B4B}" type="datetimeFigureOut">
              <a:rPr lang="es-ES" smtClean="0"/>
              <a:pPr/>
              <a:t>7/12/17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EC51-F8E0-42A0-B8E4-3EEF7B37B16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182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7D54-7796-489E-B75F-A1140D012B4B}" type="datetimeFigureOut">
              <a:rPr lang="es-ES" smtClean="0"/>
              <a:pPr/>
              <a:t>7/12/17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EC51-F8E0-42A0-B8E4-3EEF7B37B16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3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A7D54-7796-489E-B75F-A1140D012B4B}" type="datetimeFigureOut">
              <a:rPr lang="es-ES" smtClean="0"/>
              <a:pPr/>
              <a:t>7/12/17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EC51-F8E0-42A0-B8E4-3EEF7B37B16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8412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A7D54-7796-489E-B75F-A1140D012B4B}" type="datetimeFigureOut">
              <a:rPr lang="es-ES" smtClean="0"/>
              <a:pPr/>
              <a:t>7/12/17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1EC51-F8E0-42A0-B8E4-3EEF7B37B16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95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30615">
            <a:extLst>
              <a:ext uri="{FF2B5EF4-FFF2-40B4-BE49-F238E27FC236}">
                <a16:creationId xmlns="" xmlns:a16="http://schemas.microsoft.com/office/drawing/2014/main" id="{B7ED06A6-1B48-4DEC-BF86-19F20A5AD55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7"/>
          <a:stretch/>
        </p:blipFill>
        <p:spPr>
          <a:xfrm>
            <a:off x="0" y="968188"/>
            <a:ext cx="9144000" cy="588981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8B30239-F8DA-416D-B434-0190F72C5353}"/>
              </a:ext>
            </a:extLst>
          </p:cNvPr>
          <p:cNvSpPr txBox="1"/>
          <p:nvPr/>
        </p:nvSpPr>
        <p:spPr>
          <a:xfrm>
            <a:off x="1814732" y="126608"/>
            <a:ext cx="617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Recibimos una carta personalizada y aprendemos a pronunciar el nombre de nuestros corresponsales franceses.</a:t>
            </a:r>
          </a:p>
        </p:txBody>
      </p:sp>
    </p:spTree>
    <p:extLst>
      <p:ext uri="{BB962C8B-B14F-4D97-AF65-F5344CB8AC3E}">
        <p14:creationId xmlns:p14="http://schemas.microsoft.com/office/powerpoint/2010/main" val="2533105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738">
            <a:extLst>
              <a:ext uri="{FF2B5EF4-FFF2-40B4-BE49-F238E27FC236}">
                <a16:creationId xmlns="" xmlns:a16="http://schemas.microsoft.com/office/drawing/2014/main" id="{94F5B567-29A5-4DBA-A9A1-33DD98F125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4388" y="857250"/>
            <a:ext cx="6858000" cy="51435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050302" y="253218"/>
            <a:ext cx="39248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MI AMIGA SE LLAMA ELEA</a:t>
            </a:r>
          </a:p>
          <a:p>
            <a:r>
              <a:rPr lang="es-ES" sz="2800" dirty="0" smtClean="0"/>
              <a:t>LE GUSTAN LOS CUMPLEAÑOS</a:t>
            </a:r>
          </a:p>
          <a:p>
            <a:r>
              <a:rPr lang="es-ES" sz="2800" dirty="0" smtClean="0"/>
              <a:t>LE GUSTAN LOS ESPAGUETIS</a:t>
            </a:r>
          </a:p>
          <a:p>
            <a:r>
              <a:rPr lang="es-ES" sz="2800" dirty="0" smtClean="0"/>
              <a:t>LE GUSTAN LOS JUGUETES</a:t>
            </a:r>
            <a:endParaRPr lang="es-ES" sz="28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022166" y="3896751"/>
            <a:ext cx="39530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</a:rPr>
              <a:t>MON AMI EST APPELÉ ELEA</a:t>
            </a:r>
          </a:p>
          <a:p>
            <a:r>
              <a:rPr lang="fr-FR" sz="2800" dirty="0" smtClean="0">
                <a:solidFill>
                  <a:srgbClr val="0070C0"/>
                </a:solidFill>
              </a:rPr>
              <a:t>VOUS AIMEZ LES ANNIVERSAIRES</a:t>
            </a:r>
          </a:p>
          <a:p>
            <a:r>
              <a:rPr lang="fr-FR" sz="2800" dirty="0" smtClean="0">
                <a:solidFill>
                  <a:srgbClr val="0070C0"/>
                </a:solidFill>
              </a:rPr>
              <a:t>VOUS AIMEZ SPAGHETTI</a:t>
            </a:r>
          </a:p>
          <a:p>
            <a:r>
              <a:rPr lang="fr-FR" sz="2800" dirty="0" smtClean="0">
                <a:solidFill>
                  <a:srgbClr val="0070C0"/>
                </a:solidFill>
              </a:rPr>
              <a:t>VOUS AIMEZ LES JOUETS</a:t>
            </a:r>
            <a:endParaRPr lang="es-E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08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743">
            <a:extLst>
              <a:ext uri="{FF2B5EF4-FFF2-40B4-BE49-F238E27FC236}">
                <a16:creationId xmlns="" xmlns:a16="http://schemas.microsoft.com/office/drawing/2014/main" id="{91202A38-4514-4E53-9F44-11170ABC1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858129" y="4037428"/>
            <a:ext cx="50503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MI AMIGA JULIETTE LE ENCANTAN LAS FIESTAS DE CUMPLEAÑOS</a:t>
            </a:r>
          </a:p>
          <a:p>
            <a:r>
              <a:rPr lang="es-ES" dirty="0" smtClean="0"/>
              <a:t>LA PAELLA</a:t>
            </a:r>
          </a:p>
          <a:p>
            <a:r>
              <a:rPr lang="es-ES" dirty="0" smtClean="0"/>
              <a:t>LE ENCANTA VIAJAR</a:t>
            </a:r>
          </a:p>
          <a:p>
            <a:r>
              <a:rPr lang="es-ES" dirty="0" smtClean="0"/>
              <a:t>LE GUSTA LAS PRINCESAS DE JUGUETE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829994" y="5556738"/>
            <a:ext cx="5885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MON AMI JULIETTE VOUS AIME LES FÊTES D'ANNIVERSAIRE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LA PAELLA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IL AIME TRAVELLING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AIME LES PRINCESSES</a:t>
            </a:r>
            <a:endParaRPr lang="es-E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77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747">
            <a:extLst>
              <a:ext uri="{FF2B5EF4-FFF2-40B4-BE49-F238E27FC236}">
                <a16:creationId xmlns="" xmlns:a16="http://schemas.microsoft.com/office/drawing/2014/main" id="{E37783E3-FA90-43A6-9620-DA91D0F5AF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261317" y="1097280"/>
            <a:ext cx="3882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MI AMIGA JADE DICE QUE ME QUIERE  Y JUEGA A LOS BEBES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5373859" y="2574388"/>
            <a:ext cx="3573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MON AMI JADE DIT QU'IL M'AIME ET JOUE LES BÉBÉS</a:t>
            </a:r>
            <a:endParaRPr lang="es-E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399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754">
            <a:extLst>
              <a:ext uri="{FF2B5EF4-FFF2-40B4-BE49-F238E27FC236}">
                <a16:creationId xmlns="" xmlns:a16="http://schemas.microsoft.com/office/drawing/2014/main" id="{69A5572B-1371-4FAC-A58B-9A3716AB84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6217920" y="3038622"/>
            <a:ext cx="27572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MI AMIGA OCÈANE LE GUSTA JUGAR A LA NIEVE Y TIRAR BOLAS A LOS DEMAS</a:t>
            </a:r>
            <a:endParaRPr lang="es-ES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6316394" y="4740812"/>
            <a:ext cx="2630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MON AMI OCÈANE AIME JOUER LA NEIGE ET JETER DES BOULES AUX AUTRES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321531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801">
            <a:extLst>
              <a:ext uri="{FF2B5EF4-FFF2-40B4-BE49-F238E27FC236}">
                <a16:creationId xmlns="" xmlns:a16="http://schemas.microsoft.com/office/drawing/2014/main" id="{5B313AFC-ED95-4A02-8A8A-4E0696B4F8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303520" y="211015"/>
            <a:ext cx="35450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MI AMIGO BAPTISTE DICE QUE ESTÁ FELIZPORQUE SE LAVA MIUY BIEN LOS DIENTES</a:t>
            </a:r>
            <a:endParaRPr lang="es-ES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359791" y="3770141"/>
            <a:ext cx="35731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MON AMI BAPTISTE DIT QU'IL EST HEUREUX PARCE QU'IL LAISSE MA WET MES DENTS</a:t>
            </a:r>
            <a:endParaRPr lang="es-E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79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807">
            <a:extLst>
              <a:ext uri="{FF2B5EF4-FFF2-40B4-BE49-F238E27FC236}">
                <a16:creationId xmlns="" xmlns:a16="http://schemas.microsoft.com/office/drawing/2014/main" id="{2603E04A-B1DC-4092-B819-A1EBF7BBF9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233182" y="295423"/>
            <a:ext cx="3629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A MI AMIGA ELSA LE GUSTA JUGAR CON LAS MUÑECAS</a:t>
            </a:r>
            <a:endParaRPr lang="es-ES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275384" y="2912013"/>
            <a:ext cx="3573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MON AMI ELSA AIME JOUER AVEC LES POUPÉES</a:t>
            </a:r>
            <a:endParaRPr lang="es-E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91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812">
            <a:extLst>
              <a:ext uri="{FF2B5EF4-FFF2-40B4-BE49-F238E27FC236}">
                <a16:creationId xmlns="" xmlns:a16="http://schemas.microsoft.com/office/drawing/2014/main" id="{BACA8535-7498-48E0-A357-3203E07B69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908431" y="3193366"/>
            <a:ext cx="3010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A MI AMIGO THEO LE ENCANTA LA NAVIDAD Y LE ENCANTA HACER MUÑECOS DE NIEVE</a:t>
            </a:r>
            <a:endParaRPr lang="es-ES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936566" y="4881489"/>
            <a:ext cx="2996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MON AMI THEO AIME NOËL ET L'AIME POUR FAIRE DES POUPÉES À NEIGE</a:t>
            </a:r>
            <a:endParaRPr lang="es-E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98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817">
            <a:extLst>
              <a:ext uri="{FF2B5EF4-FFF2-40B4-BE49-F238E27FC236}">
                <a16:creationId xmlns="" xmlns:a16="http://schemas.microsoft.com/office/drawing/2014/main" id="{9AF813C9-F742-44FD-AB48-0E448623F0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809957" y="647115"/>
            <a:ext cx="33340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MI AMIGA EMMA QUIERE HACER VIDEOCONFERENCIA</a:t>
            </a:r>
            <a:endParaRPr lang="es-ES" sz="28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795889" y="4825218"/>
            <a:ext cx="3151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</a:rPr>
              <a:t>MON AMI EMMA VEUT FAIRE DE LA VIDÉOCONFÉRENCE</a:t>
            </a:r>
            <a:endParaRPr lang="es-E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47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821">
            <a:extLst>
              <a:ext uri="{FF2B5EF4-FFF2-40B4-BE49-F238E27FC236}">
                <a16:creationId xmlns="" xmlns:a16="http://schemas.microsoft.com/office/drawing/2014/main" id="{6F171CE8-DFCB-4B06-9122-34C1AFB45C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4515729" y="1927274"/>
            <a:ext cx="4403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MI AMIGA LANA DICE QUE QUIERE JUGAR AL ESCONDITE</a:t>
            </a:r>
            <a:endParaRPr lang="es-ES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2180492" y="5514535"/>
            <a:ext cx="5725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MON AMI LANA DIT QU'IL VEUT JOUER DE L'ESCONDITE</a:t>
            </a:r>
            <a:endParaRPr lang="es-ES" sz="32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0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827">
            <a:extLst>
              <a:ext uri="{FF2B5EF4-FFF2-40B4-BE49-F238E27FC236}">
                <a16:creationId xmlns="" xmlns:a16="http://schemas.microsoft.com/office/drawing/2014/main" id="{AF31199F-4F05-4F2B-9A96-627167D096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345723" y="182880"/>
            <a:ext cx="35731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MI AMIGO CLÈMENT DICE QUE VAYA A FRANCIA</a:t>
            </a:r>
          </a:p>
          <a:p>
            <a:r>
              <a:rPr lang="es-ES" sz="3200" dirty="0" smtClean="0"/>
              <a:t>JUEGAN AL FUTBOL</a:t>
            </a:r>
            <a:endParaRPr lang="es-ES" sz="3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5247249" y="3263704"/>
            <a:ext cx="36998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MON AMI CLÈMENT DIT QU'IL VA EN FRANCE</a:t>
            </a:r>
          </a:p>
          <a:p>
            <a:r>
              <a:rPr lang="fr-FR" sz="3200" dirty="0" smtClean="0">
                <a:solidFill>
                  <a:srgbClr val="0070C0"/>
                </a:solidFill>
              </a:rPr>
              <a:t>JOUER AU FOOTBALL</a:t>
            </a:r>
            <a:endParaRPr lang="es-E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7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31223">
            <a:extLst>
              <a:ext uri="{FF2B5EF4-FFF2-40B4-BE49-F238E27FC236}">
                <a16:creationId xmlns="" xmlns:a16="http://schemas.microsoft.com/office/drawing/2014/main" id="{C3860EBF-AD56-4A2A-89C9-2271855001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6751" y="666750"/>
            <a:ext cx="5333999" cy="40005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D2BD48DA-3E23-4F8B-87EC-9825613806EB}"/>
              </a:ext>
            </a:extLst>
          </p:cNvPr>
          <p:cNvSpPr txBox="1"/>
          <p:nvPr/>
        </p:nvSpPr>
        <p:spPr>
          <a:xfrm>
            <a:off x="2961249" y="5635904"/>
            <a:ext cx="47483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Leemos en los ojos de nuestros amigos.</a:t>
            </a:r>
          </a:p>
        </p:txBody>
      </p:sp>
      <p:pic>
        <p:nvPicPr>
          <p:cNvPr id="4" name="Imagen 3" descr="20171127_131319">
            <a:extLst>
              <a:ext uri="{FF2B5EF4-FFF2-40B4-BE49-F238E27FC236}">
                <a16:creationId xmlns="" xmlns:a16="http://schemas.microsoft.com/office/drawing/2014/main" id="{65D3F245-EC73-4A45-995C-55F3E73BED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6750" y="666750"/>
            <a:ext cx="5333999" cy="40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68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833">
            <a:extLst>
              <a:ext uri="{FF2B5EF4-FFF2-40B4-BE49-F238E27FC236}">
                <a16:creationId xmlns="" xmlns:a16="http://schemas.microsoft.com/office/drawing/2014/main" id="{68DD580C-87AA-47C7-B425-5BE69EB47F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530992" y="2293035"/>
            <a:ext cx="5401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/>
              <a:t>MI AMIGO ZIANE QUIERE JUGAR CONMIGO Y IRNOS AL PARQUE</a:t>
            </a:r>
            <a:endParaRPr lang="es-ES" sz="30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824025" y="3362178"/>
            <a:ext cx="3137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rgbClr val="0070C0"/>
                </a:solidFill>
              </a:rPr>
              <a:t>MON AMI ZIANE VEUT JOUER AVEC MOI ET ALLER AU PARC</a:t>
            </a:r>
            <a:endParaRPr lang="es-ES" sz="3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301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845">
            <a:extLst>
              <a:ext uri="{FF2B5EF4-FFF2-40B4-BE49-F238E27FC236}">
                <a16:creationId xmlns="" xmlns:a16="http://schemas.microsoft.com/office/drawing/2014/main" id="{531BEB81-FF84-4A89-8133-32D5DC07DC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303520" y="365761"/>
            <a:ext cx="36435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MI AMIGO RAPHAEL LE GUSTA LA NAVIDAD</a:t>
            </a:r>
          </a:p>
          <a:p>
            <a:r>
              <a:rPr lang="es-ES" sz="3200" dirty="0" smtClean="0"/>
              <a:t>QUE LE GUSTO EL ÑUM-ÑUM QUE LE MANDAMOS</a:t>
            </a:r>
            <a:endParaRPr lang="es-ES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261317" y="3854548"/>
            <a:ext cx="37138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MON AMI RAPHAEL AIME CHRISTMAS</a:t>
            </a:r>
          </a:p>
          <a:p>
            <a:r>
              <a:rPr lang="fr-FR" sz="3200" dirty="0" smtClean="0">
                <a:solidFill>
                  <a:srgbClr val="0070C0"/>
                </a:solidFill>
              </a:rPr>
              <a:t>QUE VOUS AIMEZ LE ÑUM-ÑUM QUE NOUS ENVOYONS</a:t>
            </a:r>
            <a:endParaRPr lang="es-E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02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851">
            <a:extLst>
              <a:ext uri="{FF2B5EF4-FFF2-40B4-BE49-F238E27FC236}">
                <a16:creationId xmlns="" xmlns:a16="http://schemas.microsoft.com/office/drawing/2014/main" id="{1745F74E-016D-4FE9-8022-A839930482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261317" y="295422"/>
            <a:ext cx="3629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MI AMIGO ENZO LE GUSTA QUE SE LE CAIGA UN DIENTE</a:t>
            </a:r>
            <a:endParaRPr lang="es-ES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275385" y="3404382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MON AMI ENZO AIME QU'UNE DENT EST DÉPOSÉE</a:t>
            </a:r>
            <a:endParaRPr lang="es-E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29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857">
            <a:extLst>
              <a:ext uri="{FF2B5EF4-FFF2-40B4-BE49-F238E27FC236}">
                <a16:creationId xmlns="" xmlns:a16="http://schemas.microsoft.com/office/drawing/2014/main" id="{6F821BB5-05BE-4C9B-BA00-DA339ACAEF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6175717" y="365760"/>
            <a:ext cx="2771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MI AMIGO MATHEO DICE QUE LE GUSTA JUGAR AL AJEDREZ AL PARCHIS Y JUGAR A LA OCA</a:t>
            </a:r>
            <a:endParaRPr lang="es-ES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894363" y="2560320"/>
            <a:ext cx="29823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MON AMI MATHEO DIT QU'IL AIME JOUER DES ÉCHECS À PARCHIS ET JOUER OCA</a:t>
            </a:r>
            <a:endParaRPr lang="es-E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05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902">
            <a:extLst>
              <a:ext uri="{FF2B5EF4-FFF2-40B4-BE49-F238E27FC236}">
                <a16:creationId xmlns="" xmlns:a16="http://schemas.microsoft.com/office/drawing/2014/main" id="{F1CD5EBA-6E4F-4AA1-AF53-C98BAE9E60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275385" y="225083"/>
            <a:ext cx="36857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MI AMIGO NAYANN DICE QUE LE GUSTA JUGAR A LOS COCHES DE BOMBEROS Y COMER MACARRONES</a:t>
            </a:r>
            <a:endParaRPr lang="es-ES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247249" y="3784208"/>
            <a:ext cx="3685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MON AMI NAYANN DIT QU'IL AIME JOUER LES VOITURES D'INCENDIE ET MANGER DES MACARRONES</a:t>
            </a:r>
            <a:endParaRPr lang="es-E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17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907">
            <a:extLst>
              <a:ext uri="{FF2B5EF4-FFF2-40B4-BE49-F238E27FC236}">
                <a16:creationId xmlns="" xmlns:a16="http://schemas.microsoft.com/office/drawing/2014/main" id="{C7F0E434-01DB-4D7D-A109-611F8CB868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08530" y="857250"/>
            <a:ext cx="6858000" cy="51435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106572" y="196948"/>
            <a:ext cx="37701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MI AMIGA SE LLAMA LIOU</a:t>
            </a:r>
          </a:p>
          <a:p>
            <a:r>
              <a:rPr lang="es-ES" sz="3200" dirty="0" smtClean="0"/>
              <a:t>QUE ME QUIERE Y LE GUSTAN LAS PATATAS FRITAS</a:t>
            </a:r>
            <a:endParaRPr lang="es-ES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148775" y="3502855"/>
            <a:ext cx="37701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MON AMI EST APPELÉ LIOU</a:t>
            </a:r>
          </a:p>
          <a:p>
            <a:r>
              <a:rPr lang="fr-FR" sz="3200" dirty="0" smtClean="0">
                <a:solidFill>
                  <a:srgbClr val="0070C0"/>
                </a:solidFill>
              </a:rPr>
              <a:t>QUI M'AIME ET AIME LES POMMES DE TERRE FRITES</a:t>
            </a:r>
            <a:endParaRPr lang="es-E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01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912">
            <a:extLst>
              <a:ext uri="{FF2B5EF4-FFF2-40B4-BE49-F238E27FC236}">
                <a16:creationId xmlns="" xmlns:a16="http://schemas.microsoft.com/office/drawing/2014/main" id="{748719FB-5060-4C06-A68B-274BC638F1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93894" y="4881489"/>
            <a:ext cx="3629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MI AMIGO NOE LE GUSTA JUGAR A LAS CARRERAS Y CANTAR Y CORRER</a:t>
            </a:r>
          </a:p>
          <a:p>
            <a:r>
              <a:rPr lang="es-ES" sz="2000" dirty="0" smtClean="0"/>
              <a:t>LE GUSTA LOS ESPAGUETIS EL PAN CON CHOCOLATE Y LAS PATATAS FRITAS CON HUEVO</a:t>
            </a:r>
            <a:endParaRPr lang="es-ES" sz="2000" dirty="0"/>
          </a:p>
        </p:txBody>
      </p:sp>
      <p:sp>
        <p:nvSpPr>
          <p:cNvPr id="5" name="4 CuadroTexto"/>
          <p:cNvSpPr txBox="1"/>
          <p:nvPr/>
        </p:nvSpPr>
        <p:spPr>
          <a:xfrm>
            <a:off x="4318782" y="4965895"/>
            <a:ext cx="4600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MON AMI NOE AIME JOUER LES RACES ET CHANTER ET COURIR</a:t>
            </a:r>
          </a:p>
          <a:p>
            <a:r>
              <a:rPr lang="fr-FR" sz="2400" dirty="0" smtClean="0">
                <a:solidFill>
                  <a:srgbClr val="0070C0"/>
                </a:solidFill>
              </a:rPr>
              <a:t>AIME LE PAIN DE SPAGHETTI AU CHOCOLAT ET AUX POMMES DE TERRE FRITES AVEC OEUF</a:t>
            </a:r>
            <a:endParaRPr lang="es-E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86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31227">
            <a:extLst>
              <a:ext uri="{FF2B5EF4-FFF2-40B4-BE49-F238E27FC236}">
                <a16:creationId xmlns="" xmlns:a16="http://schemas.microsoft.com/office/drawing/2014/main" id="{749B40A7-2198-4053-BDE3-D6E3FD2832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2401" y="1280971"/>
            <a:ext cx="5944684" cy="4458514"/>
          </a:xfrm>
          <a:prstGeom prst="rect">
            <a:avLst/>
          </a:prstGeom>
        </p:spPr>
      </p:pic>
      <p:pic>
        <p:nvPicPr>
          <p:cNvPr id="4" name="Imagen 3" descr="20171127_131304">
            <a:extLst>
              <a:ext uri="{FF2B5EF4-FFF2-40B4-BE49-F238E27FC236}">
                <a16:creationId xmlns="" xmlns:a16="http://schemas.microsoft.com/office/drawing/2014/main" id="{D538259E-A2E7-4D84-90D8-D0FBBEA2CE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3392" y="1138823"/>
            <a:ext cx="6107137" cy="45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54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643">
            <a:extLst>
              <a:ext uri="{FF2B5EF4-FFF2-40B4-BE49-F238E27FC236}">
                <a16:creationId xmlns="" xmlns:a16="http://schemas.microsoft.com/office/drawing/2014/main" id="{31B59C14-9037-45FC-84A4-760DDA22C9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E11E8CE-E535-4008-A434-B9FE64F730BD}"/>
              </a:ext>
            </a:extLst>
          </p:cNvPr>
          <p:cNvSpPr txBox="1"/>
          <p:nvPr/>
        </p:nvSpPr>
        <p:spPr>
          <a:xfrm>
            <a:off x="5366824" y="318316"/>
            <a:ext cx="35380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Mi amigo </a:t>
            </a:r>
            <a:r>
              <a:rPr lang="es-ES" sz="3200" dirty="0" err="1"/>
              <a:t>Natael</a:t>
            </a:r>
            <a:r>
              <a:rPr lang="es-ES" sz="3200" dirty="0"/>
              <a:t> me dice que quiere ir a Jaén. Que me quiere y que le gusta el fútbol.</a:t>
            </a:r>
          </a:p>
          <a:p>
            <a:endParaRPr lang="es-ES" sz="3200" dirty="0"/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Mon ami </a:t>
            </a:r>
            <a:r>
              <a:rPr lang="fr-FR" sz="3200" dirty="0" err="1">
                <a:solidFill>
                  <a:schemeClr val="accent1">
                    <a:lumMod val="75000"/>
                  </a:schemeClr>
                </a:solidFill>
              </a:rPr>
              <a:t>Natael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 me dit qu'il veut aller à Jaén. Qui m'aime et qui aime le football.</a:t>
            </a:r>
            <a:endParaRPr lang="es-ES" sz="3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75222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654">
            <a:extLst>
              <a:ext uri="{FF2B5EF4-FFF2-40B4-BE49-F238E27FC236}">
                <a16:creationId xmlns="" xmlns:a16="http://schemas.microsoft.com/office/drawing/2014/main" id="{636436CB-05C8-432E-AE98-211BC17C95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205047" y="1069144"/>
            <a:ext cx="37420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MI AMIGA SARAH QUIERE JUGAR CONMIGO   TE QUIERO</a:t>
            </a:r>
            <a:endParaRPr lang="es-ES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289452" y="3263705"/>
            <a:ext cx="34747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MON AMI SARAH VEUT JOUER AVEC MOI</a:t>
            </a:r>
          </a:p>
          <a:p>
            <a:r>
              <a:rPr lang="fr-FR" sz="3200" dirty="0" smtClean="0">
                <a:solidFill>
                  <a:srgbClr val="0070C0"/>
                </a:solidFill>
              </a:rPr>
              <a:t>JE T'AIME</a:t>
            </a:r>
            <a:endParaRPr lang="es-E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21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709">
            <a:extLst>
              <a:ext uri="{FF2B5EF4-FFF2-40B4-BE49-F238E27FC236}">
                <a16:creationId xmlns="" xmlns:a16="http://schemas.microsoft.com/office/drawing/2014/main" id="{5B2BC288-2FD9-4F1B-AF17-1135390ACF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219115" y="745589"/>
            <a:ext cx="3629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MI AMIGA ROMANE ESTA MUY CONTENTO PORQUE HA CONOCIDO UN AMIGO NUEVO</a:t>
            </a:r>
            <a:endParaRPr lang="es-ES" sz="2800" dirty="0"/>
          </a:p>
        </p:txBody>
      </p:sp>
      <p:sp>
        <p:nvSpPr>
          <p:cNvPr id="5" name="4 CuadroTexto"/>
          <p:cNvSpPr txBox="1"/>
          <p:nvPr/>
        </p:nvSpPr>
        <p:spPr>
          <a:xfrm flipH="1">
            <a:off x="5317588" y="3052689"/>
            <a:ext cx="3573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</a:rPr>
              <a:t>MON AMI ROMANE EST TRÈS HEUREUX PARCE QU'IL A CONNU UN NOUVEL AMI</a:t>
            </a:r>
            <a:endParaRPr lang="es-E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74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717">
            <a:extLst>
              <a:ext uri="{FF2B5EF4-FFF2-40B4-BE49-F238E27FC236}">
                <a16:creationId xmlns="" xmlns:a16="http://schemas.microsoft.com/office/drawing/2014/main" id="{F835EFAC-EE55-4A98-B3E4-94924D712D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822831" y="2293034"/>
            <a:ext cx="2321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MI AMIGA EMMY DICE QUE ESTA CONTENTA PORQUE ME HA MANDADO EL DIBUJO DE ÑUM-ÑUM</a:t>
            </a:r>
            <a:endParaRPr lang="es-ES" sz="2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6850968" y="4473526"/>
            <a:ext cx="212422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70C0"/>
                </a:solidFill>
              </a:rPr>
              <a:t>MON AMI EMMY DIT QUE C'EST CONSTANT PARCE QU'IL M'A ENVOYÉ LE DESSIN DE </a:t>
            </a:r>
            <a:r>
              <a:rPr lang="fr-FR" sz="2400" dirty="0" smtClean="0">
                <a:solidFill>
                  <a:srgbClr val="0070C0"/>
                </a:solidFill>
              </a:rPr>
              <a:t>ÑUM-ÑUM</a:t>
            </a:r>
            <a:endParaRPr lang="es-E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74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71127_121724">
            <a:extLst>
              <a:ext uri="{FF2B5EF4-FFF2-40B4-BE49-F238E27FC236}">
                <a16:creationId xmlns="" xmlns:a16="http://schemas.microsoft.com/office/drawing/2014/main" id="{1FF99873-FFE6-4A35-ABC9-4E0013A8DC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387926" y="478302"/>
            <a:ext cx="35450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MI AMIGA LOISE DICE QUE LE CUENTA A SUS PAPA Y MAMA QUE HA HECHO EN EL COLEGIO</a:t>
            </a:r>
            <a:endParaRPr lang="es-ES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458265" y="3826412"/>
            <a:ext cx="3263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MON AMI LOISE DIT QU'IL DIT SON PAPE ET MAMAN QU'IL A FAIT À L'ÉCOLE</a:t>
            </a:r>
            <a:endParaRPr lang="es-E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333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56E324C-9A2D-459A-84C0-8714384DA9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514534" y="548641"/>
            <a:ext cx="3291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A KYLIAN LE GUSTAN TODOS LOS JUEGOS Y LE GUSTA JUGAR CONMIGO</a:t>
            </a:r>
            <a:endParaRPr lang="es-ES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556738" y="3629464"/>
            <a:ext cx="3348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</a:rPr>
              <a:t>KYLIAN AIME TOUS LES JEUX ET AIME JOUER AVEC MOI</a:t>
            </a:r>
            <a:endParaRPr lang="es-E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747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</TotalTime>
  <Words>646</Words>
  <Application>Microsoft Macintosh PowerPoint</Application>
  <PresentationFormat>Présentation à l'écran (4:3)</PresentationFormat>
  <Paragraphs>70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Gracia</dc:creator>
  <cp:lastModifiedBy>julie merlin</cp:lastModifiedBy>
  <cp:revision>16</cp:revision>
  <dcterms:created xsi:type="dcterms:W3CDTF">2017-11-28T07:19:20Z</dcterms:created>
  <dcterms:modified xsi:type="dcterms:W3CDTF">2017-12-07T18:08:31Z</dcterms:modified>
</cp:coreProperties>
</file>