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9"/>
    <p:restoredTop sz="94604"/>
  </p:normalViewPr>
  <p:slideViewPr>
    <p:cSldViewPr snapToGrid="0" snapToObjects="1">
      <p:cViewPr varScale="1">
        <p:scale>
          <a:sx n="78" d="100"/>
          <a:sy n="78" d="100"/>
        </p:scale>
        <p:origin x="18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B10D8-AE76-BF4C-BAB2-B445E5B82E1D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285A5-DF92-4841-A117-787883D2BB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02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0DAB-403A-9B45-8C9A-E238EE38F46C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10-F43E-FB4E-9449-81F941F663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42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0DAB-403A-9B45-8C9A-E238EE38F46C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10-F43E-FB4E-9449-81F941F663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72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0DAB-403A-9B45-8C9A-E238EE38F46C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10-F43E-FB4E-9449-81F941F663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14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0DAB-403A-9B45-8C9A-E238EE38F46C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10-F43E-FB4E-9449-81F941F663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49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0DAB-403A-9B45-8C9A-E238EE38F46C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10-F43E-FB4E-9449-81F941F663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27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0DAB-403A-9B45-8C9A-E238EE38F46C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10-F43E-FB4E-9449-81F941F663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42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0DAB-403A-9B45-8C9A-E238EE38F46C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10-F43E-FB4E-9449-81F941F663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65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0DAB-403A-9B45-8C9A-E238EE38F46C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10-F43E-FB4E-9449-81F941F663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20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0DAB-403A-9B45-8C9A-E238EE38F46C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10-F43E-FB4E-9449-81F941F663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23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0DAB-403A-9B45-8C9A-E238EE38F46C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10-F43E-FB4E-9449-81F941F663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81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0DAB-403A-9B45-8C9A-E238EE38F46C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D810-F43E-FB4E-9449-81F941F663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63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F0DAB-403A-9B45-8C9A-E238EE38F46C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D810-F43E-FB4E-9449-81F941F663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58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Etaler la pâte feuilletée</a:t>
            </a:r>
            <a:br>
              <a:rPr lang="fr-FR" dirty="0" smtClean="0"/>
            </a:br>
            <a:r>
              <a:rPr lang="es-ES" dirty="0" smtClean="0"/>
              <a:t>extiende una masa de hojaldre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768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Bien étaler sur la pâte feuilletée en ‘allant pas trop au bord.</a:t>
            </a:r>
            <a:br>
              <a:rPr lang="fr-FR" dirty="0" smtClean="0"/>
            </a:br>
            <a:r>
              <a:rPr lang="es-ES" dirty="0" smtClean="0"/>
              <a:t>Corre bien en la masa de hojaldre al no ir demasiado al borde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2310857"/>
            <a:ext cx="5154808" cy="3866106"/>
          </a:xfrm>
        </p:spPr>
      </p:pic>
    </p:spTree>
    <p:extLst>
      <p:ext uri="{BB962C8B-B14F-4D97-AF65-F5344CB8AC3E}">
        <p14:creationId xmlns:p14="http://schemas.microsoft.com/office/powerpoint/2010/main" val="104973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Poser la fève .</a:t>
            </a:r>
            <a:br>
              <a:rPr lang="fr-FR" dirty="0" smtClean="0"/>
            </a:br>
            <a:r>
              <a:rPr lang="es-ES" dirty="0"/>
              <a:t>P</a:t>
            </a:r>
            <a:r>
              <a:rPr lang="es-ES" dirty="0" smtClean="0"/>
              <a:t>regunta al frijol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869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900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Etaler la deuxième pâte et la poser au-dessus pour refermer la galette.</a:t>
            </a:r>
            <a:br>
              <a:rPr lang="fr-FR" dirty="0" smtClean="0"/>
            </a:br>
            <a:r>
              <a:rPr lang="es-ES" dirty="0" smtClean="0"/>
              <a:t>Extienda la segunda masa y colóquela encima para cerrar el pastel.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883" y="2288172"/>
            <a:ext cx="5185054" cy="3888791"/>
          </a:xfrm>
        </p:spPr>
      </p:pic>
    </p:spTree>
    <p:extLst>
      <p:ext uri="{BB962C8B-B14F-4D97-AF65-F5344CB8AC3E}">
        <p14:creationId xmlns:p14="http://schemas.microsoft.com/office/powerpoint/2010/main" val="172529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22454"/>
          </a:xfrm>
        </p:spPr>
        <p:txBody>
          <a:bodyPr/>
          <a:lstStyle/>
          <a:p>
            <a:r>
              <a:rPr lang="fr-FR" dirty="0" smtClean="0"/>
              <a:t>Casser un œuf , le battre et l’étaler sur la pâte feuilletée du dessus.</a:t>
            </a:r>
            <a:br>
              <a:rPr lang="fr-FR" dirty="0" smtClean="0"/>
            </a:br>
            <a:r>
              <a:rPr lang="es-ES" dirty="0" smtClean="0"/>
              <a:t>Rompe un huevo, bate y extiende sobre la masa de hojaldre superior.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683" y="2769436"/>
            <a:ext cx="4543370" cy="3407528"/>
          </a:xfrm>
        </p:spPr>
      </p:pic>
    </p:spTree>
    <p:extLst>
      <p:ext uri="{BB962C8B-B14F-4D97-AF65-F5344CB8AC3E}">
        <p14:creationId xmlns:p14="http://schemas.microsoft.com/office/powerpoint/2010/main" val="63793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588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Avec une fourchette ou un couteau faire de petites traces sur la galette.</a:t>
            </a:r>
            <a:br>
              <a:rPr lang="fr-FR" dirty="0" smtClean="0"/>
            </a:br>
            <a:r>
              <a:rPr lang="es-ES" dirty="0" smtClean="0"/>
              <a:t>Con un tenedor o un cuchillo, haga pequeños rastros en el pastel.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625" y="2671012"/>
            <a:ext cx="4674602" cy="3505952"/>
          </a:xfrm>
        </p:spPr>
      </p:pic>
    </p:spTree>
    <p:extLst>
      <p:ext uri="{BB962C8B-B14F-4D97-AF65-F5344CB8AC3E}">
        <p14:creationId xmlns:p14="http://schemas.microsoft.com/office/powerpoint/2010/main" val="67836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Mettre au four 20 minutes à four 180 degrés.</a:t>
            </a:r>
            <a:br>
              <a:rPr lang="fr-FR" dirty="0" smtClean="0"/>
            </a:br>
            <a:r>
              <a:rPr lang="es-ES" dirty="0" smtClean="0"/>
              <a:t>Ponlo en el horno por 20 minutos en un horno a 180 °.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39581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VOILÀ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7370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Verser la poudre d’amandes dans un saladier</a:t>
            </a:r>
            <a:br>
              <a:rPr lang="fr-FR" dirty="0" smtClean="0"/>
            </a:br>
            <a:r>
              <a:rPr lang="es-ES" dirty="0" smtClean="0"/>
              <a:t>verter el polvo de almendras en una ensaladera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0952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Ajouter deux œufs</a:t>
            </a:r>
            <a:br>
              <a:rPr lang="fr-FR" dirty="0" smtClean="0"/>
            </a:br>
            <a:r>
              <a:rPr lang="es-ES" dirty="0"/>
              <a:t>A</a:t>
            </a:r>
            <a:r>
              <a:rPr lang="es-ES" dirty="0" smtClean="0"/>
              <a:t>gregar dos huevos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3912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Mélanger</a:t>
            </a:r>
            <a:br>
              <a:rPr lang="fr-FR" dirty="0" smtClean="0"/>
            </a:br>
            <a:r>
              <a:rPr lang="es-ES" dirty="0"/>
              <a:t>M</a:t>
            </a:r>
            <a:r>
              <a:rPr lang="es-ES" dirty="0" smtClean="0"/>
              <a:t>ezclar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630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Ajouter le beurre fondu</a:t>
            </a:r>
            <a:br>
              <a:rPr lang="fr-FR" dirty="0" smtClean="0"/>
            </a:br>
            <a:r>
              <a:rPr lang="es-ES" dirty="0"/>
              <a:t>A</a:t>
            </a:r>
            <a:r>
              <a:rPr lang="es-ES" dirty="0" smtClean="0"/>
              <a:t>gregue la mantequilla derretida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3553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Mélanger encore</a:t>
            </a:r>
            <a:br>
              <a:rPr lang="fr-FR" dirty="0" smtClean="0"/>
            </a:br>
            <a:r>
              <a:rPr lang="es-ES" dirty="0"/>
              <a:t>M</a:t>
            </a:r>
            <a:r>
              <a:rPr lang="es-ES" dirty="0" smtClean="0"/>
              <a:t>ezclar de nuevo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9838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Ajouter le sucre</a:t>
            </a:r>
            <a:br>
              <a:rPr lang="fr-FR" dirty="0" smtClean="0"/>
            </a:br>
            <a:r>
              <a:rPr lang="es-ES" dirty="0"/>
              <a:t>A</a:t>
            </a:r>
            <a:r>
              <a:rPr lang="es-ES" dirty="0" smtClean="0"/>
              <a:t>gregar el seguro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8976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Mélanger encore</a:t>
            </a:r>
            <a:br>
              <a:rPr lang="fr-FR" dirty="0" smtClean="0"/>
            </a:br>
            <a:r>
              <a:rPr lang="es-ES" dirty="0" smtClean="0"/>
              <a:t>Mezclar de nuevo</a:t>
            </a:r>
            <a:endParaRPr lang="fr-FR" dirty="0"/>
          </a:p>
        </p:txBody>
      </p:sp>
      <p:pic>
        <p:nvPicPr>
          <p:cNvPr id="7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6663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Verser la garniture obtenue sur la pâte feuilletée</a:t>
            </a:r>
            <a:br>
              <a:rPr lang="fr-FR" dirty="0" smtClean="0"/>
            </a:br>
            <a:r>
              <a:rPr lang="es-ES" dirty="0"/>
              <a:t>V</a:t>
            </a:r>
            <a:r>
              <a:rPr lang="es-ES" dirty="0" smtClean="0"/>
              <a:t>erter el relleno obtenido en la masa de hojaldre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68284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106</Words>
  <Application>Microsoft Macintosh PowerPoint</Application>
  <PresentationFormat>Grand écran</PresentationFormat>
  <Paragraphs>16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Calibri Light</vt:lpstr>
      <vt:lpstr>Arial</vt:lpstr>
      <vt:lpstr>Calibri</vt:lpstr>
      <vt:lpstr>Thème Office</vt:lpstr>
      <vt:lpstr>Etaler la pâte feuilletée extiende una masa de hojaldre</vt:lpstr>
      <vt:lpstr>Verser la poudre d’amandes dans un saladier verter el polvo de almendras en una ensaladera</vt:lpstr>
      <vt:lpstr>Ajouter deux œufs Agregar dos huevos</vt:lpstr>
      <vt:lpstr>Mélanger Mezclar</vt:lpstr>
      <vt:lpstr>Ajouter le beurre fondu Agregue la mantequilla derretida</vt:lpstr>
      <vt:lpstr>Mélanger encore Mezclar de nuevo</vt:lpstr>
      <vt:lpstr>Ajouter le sucre Agregar el seguro</vt:lpstr>
      <vt:lpstr>Mélanger encore Mezclar de nuevo</vt:lpstr>
      <vt:lpstr>Verser la garniture obtenue sur la pâte feuilletée Verter el relleno obtenido en la masa de hojaldre</vt:lpstr>
      <vt:lpstr>Bien étaler sur la pâte feuilletée en ‘allant pas trop au bord. Corre bien en la masa de hojaldre al no ir demasiado al borde</vt:lpstr>
      <vt:lpstr>Poser la fève . Pregunta al frijol</vt:lpstr>
      <vt:lpstr>Etaler la deuxième pâte et la poser au-dessus pour refermer la galette. Extienda la segunda masa y colóquela encima para cerrar el pastel. </vt:lpstr>
      <vt:lpstr>Casser un œuf , le battre et l’étaler sur la pâte feuilletée du dessus. Rompe un huevo, bate y extiende sobre la masa de hojaldre superior.</vt:lpstr>
      <vt:lpstr>Avec une fourchette ou un couteau faire de petites traces sur la galette. Con un tenedor o un cuchillo, haga pequeños rastros en el pastel.</vt:lpstr>
      <vt:lpstr>Mettre au four 20 minutes à four 180 degrés. Ponlo en el horno por 20 minutos en un horno a 180 °.</vt:lpstr>
      <vt:lpstr>ET VOILÀ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GALETTE DES ROIS</dc:title>
  <dc:creator>julie merlin</dc:creator>
  <cp:lastModifiedBy>julie merlin</cp:lastModifiedBy>
  <cp:revision>9</cp:revision>
  <dcterms:created xsi:type="dcterms:W3CDTF">2018-01-16T12:49:00Z</dcterms:created>
  <dcterms:modified xsi:type="dcterms:W3CDTF">2018-01-29T10:55:21Z</dcterms:modified>
</cp:coreProperties>
</file>